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1" r:id="rId3"/>
    <p:sldId id="382" r:id="rId4"/>
    <p:sldId id="388" r:id="rId5"/>
    <p:sldId id="389" r:id="rId6"/>
    <p:sldId id="391" r:id="rId7"/>
    <p:sldId id="384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393" r:id="rId20"/>
    <p:sldId id="394" r:id="rId21"/>
    <p:sldId id="26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</a:t>
            </a:r>
            <a:r>
              <a:rPr lang="pt-BR" sz="3100" b="1" dirty="0" smtClean="0"/>
              <a:t>Modelagem</a:t>
            </a:r>
            <a:endParaRPr lang="pt-BR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MARLON BRAGA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Tipos de Domínios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73" y="2347784"/>
            <a:ext cx="6034959" cy="399440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217953" y="1981201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Mapa de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Definir arquitetura dos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 de arquitetura dos contextos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TÁTICA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Agregação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</a:t>
            </a:r>
            <a:r>
              <a:rPr lang="pt-BR" b="1" dirty="0" smtClean="0"/>
              <a:t>Conceitual – Contexto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</a:t>
            </a:r>
            <a:r>
              <a:rPr lang="pt-BR" b="1" dirty="0" smtClean="0"/>
              <a:t>Conceitual – Contexto 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Mapa de </a:t>
            </a:r>
          </a:p>
          <a:p>
            <a:pPr algn="ctr"/>
            <a:r>
              <a:rPr lang="pt-BR" sz="2400" dirty="0" smtClean="0"/>
              <a:t>Aprendizado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 de marcação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Raiz de agregação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57882" y="2051222"/>
            <a:ext cx="110057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900" dirty="0"/>
          </a:p>
          <a:p>
            <a:r>
              <a:rPr lang="pt-BR" sz="900" dirty="0"/>
              <a:t>DOMINANDO-OS-TESTES-DE-SOFTWARE. </a:t>
            </a:r>
            <a:r>
              <a:rPr lang="pt-BR" sz="900" b="1" dirty="0"/>
              <a:t>desenvolvedor.io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&lt;https://desenvolvedor.io/curso/dominando-os-testes-de-software&gt;. Acesso em: 16 abr. 2022.</a:t>
            </a:r>
          </a:p>
          <a:p>
            <a:endParaRPr lang="pt-BR" sz="900" dirty="0"/>
          </a:p>
          <a:p>
            <a:r>
              <a:rPr lang="pt-BR" sz="900" dirty="0"/>
              <a:t>TDD com </a:t>
            </a:r>
            <a:r>
              <a:rPr lang="pt-BR" sz="900" dirty="0" err="1"/>
              <a:t>xUnit</a:t>
            </a:r>
            <a:r>
              <a:rPr lang="pt-BR" sz="900" dirty="0"/>
              <a:t> para C#.NET Core. </a:t>
            </a:r>
            <a:r>
              <a:rPr lang="pt-BR" sz="900" b="1" dirty="0"/>
              <a:t>udemy.com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&lt;https://www.udemy.com/course/automatizando-testes-para-sua-aplicacao/learn/lecture/9446240?start=0#overview&gt;. Acesso em: 07 fev. 2019.</a:t>
            </a:r>
          </a:p>
          <a:p>
            <a:endParaRPr lang="pt-BR" sz="900" dirty="0"/>
          </a:p>
          <a:p>
            <a:r>
              <a:rPr lang="pt-BR" sz="900" dirty="0"/>
              <a:t>C# de teste de unidade com </a:t>
            </a:r>
            <a:r>
              <a:rPr lang="pt-BR" sz="900" dirty="0" err="1"/>
              <a:t>MSTest</a:t>
            </a:r>
            <a:r>
              <a:rPr lang="pt-BR" sz="900" dirty="0"/>
              <a:t> e.NET.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&lt;https://learn.microsoft.com/pt-br/dotnet/core/testing/unit-testing-with-mstest&gt;. Acesso em: 26 dez. 2022.</a:t>
            </a:r>
          </a:p>
          <a:p>
            <a:endParaRPr lang="pt-BR" sz="900" dirty="0"/>
          </a:p>
          <a:p>
            <a:r>
              <a:rPr lang="pt-BR" sz="900" dirty="0"/>
              <a:t>C# de teste de unidade no.NET Core usando </a:t>
            </a:r>
            <a:r>
              <a:rPr lang="pt-BR" sz="900" dirty="0" err="1"/>
              <a:t>dotnet</a:t>
            </a:r>
            <a:r>
              <a:rPr lang="pt-BR" sz="900" dirty="0"/>
              <a:t> </a:t>
            </a:r>
            <a:r>
              <a:rPr lang="pt-BR" sz="900" dirty="0" err="1"/>
              <a:t>test</a:t>
            </a:r>
            <a:r>
              <a:rPr lang="pt-BR" sz="900" dirty="0"/>
              <a:t> e </a:t>
            </a:r>
            <a:r>
              <a:rPr lang="pt-BR" sz="900" dirty="0" err="1"/>
              <a:t>xUnit</a:t>
            </a:r>
            <a:r>
              <a:rPr lang="pt-BR" sz="900" dirty="0"/>
              <a:t>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&lt;https://learn.microsoft.com/pt-br/dotnet/core/testing/unit-testing-with-dotnet-test&gt;. Acesso em: 26 dez. 2022.</a:t>
            </a:r>
          </a:p>
          <a:p>
            <a:endParaRPr lang="pt-BR" sz="900" dirty="0"/>
          </a:p>
          <a:p>
            <a:r>
              <a:rPr lang="pt-BR" sz="900" dirty="0"/>
              <a:t>TESTE de unidade em C# com </a:t>
            </a:r>
            <a:r>
              <a:rPr lang="pt-BR" sz="900" dirty="0" err="1"/>
              <a:t>NUnit</a:t>
            </a:r>
            <a:r>
              <a:rPr lang="pt-BR" sz="900" dirty="0"/>
              <a:t> e.NET Core.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&lt;https://learn.microsoft.com/pt-br/dotnet/core/testing/unit-testing-with-nunit&gt;. Acesso em: 26 dez. 2022.</a:t>
            </a:r>
          </a:p>
          <a:p>
            <a:endParaRPr lang="pt-BR" sz="900" dirty="0"/>
          </a:p>
          <a:p>
            <a:r>
              <a:rPr lang="pt-BR" sz="900" dirty="0"/>
              <a:t>NUNIT vs. </a:t>
            </a:r>
            <a:r>
              <a:rPr lang="pt-BR" sz="900" dirty="0" err="1"/>
              <a:t>XUnit</a:t>
            </a:r>
            <a:r>
              <a:rPr lang="pt-BR" sz="900" dirty="0"/>
              <a:t> vs. </a:t>
            </a:r>
            <a:r>
              <a:rPr lang="pt-BR" sz="900" dirty="0" err="1"/>
              <a:t>MSTest</a:t>
            </a:r>
            <a:r>
              <a:rPr lang="pt-BR" sz="900" dirty="0"/>
              <a:t>: </a:t>
            </a:r>
            <a:r>
              <a:rPr lang="pt-BR" sz="900" dirty="0" err="1"/>
              <a:t>Comparing</a:t>
            </a:r>
            <a:r>
              <a:rPr lang="pt-BR" sz="900" dirty="0"/>
              <a:t> Unit </a:t>
            </a:r>
            <a:r>
              <a:rPr lang="pt-BR" sz="900" dirty="0" err="1"/>
              <a:t>Testing</a:t>
            </a:r>
            <a:r>
              <a:rPr lang="pt-BR" sz="900" dirty="0"/>
              <a:t> Frameworks In C#. </a:t>
            </a:r>
            <a:r>
              <a:rPr lang="pt-BR" sz="900" b="1" dirty="0"/>
              <a:t>lambdatest.com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&lt;https://www.lambdatest.com/blog/nunit-vs-xunit-vs-mstest/&gt;. Acesso em: 03 dez. 2022.</a:t>
            </a:r>
          </a:p>
          <a:p>
            <a:endParaRPr lang="pt-BR" sz="900" dirty="0"/>
          </a:p>
          <a:p>
            <a:r>
              <a:rPr lang="pt-BR" sz="900" dirty="0"/>
              <a:t>TESTES de Unidade - Comparando </a:t>
            </a:r>
            <a:r>
              <a:rPr lang="pt-BR" sz="900" dirty="0" err="1"/>
              <a:t>NUnit</a:t>
            </a:r>
            <a:r>
              <a:rPr lang="pt-BR" sz="900" dirty="0"/>
              <a:t> , </a:t>
            </a:r>
            <a:r>
              <a:rPr lang="pt-BR" sz="900" dirty="0" err="1"/>
              <a:t>XUnit</a:t>
            </a:r>
            <a:r>
              <a:rPr lang="pt-BR" sz="900" dirty="0"/>
              <a:t> e Visual Studio. </a:t>
            </a:r>
            <a:r>
              <a:rPr lang="pt-BR" sz="900" b="1" dirty="0"/>
              <a:t>macoratti.net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&lt;https://www.macoratti.net/20/12/net_unitestc1.htm&gt;. Acesso em: 03 dez. 2022.</a:t>
            </a:r>
          </a:p>
          <a:p>
            <a:endParaRPr lang="pt-BR" sz="9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ESTRATÉGICA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24" y="2591701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97724" y="209193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Pontos Chave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1667281" y="2091937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Entender a fundo o negócio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8" y="2461269"/>
            <a:ext cx="9144946" cy="38696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723088" y="1352139"/>
            <a:ext cx="32768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Qual problema vai resolver;</a:t>
            </a:r>
          </a:p>
          <a:p>
            <a:r>
              <a:rPr lang="pt-BR" dirty="0" smtClean="0"/>
              <a:t>O que vai implementar;</a:t>
            </a:r>
          </a:p>
          <a:p>
            <a:r>
              <a:rPr lang="pt-BR" dirty="0" smtClean="0"/>
              <a:t>Para que serve;</a:t>
            </a:r>
          </a:p>
          <a:p>
            <a:r>
              <a:rPr lang="pt-BR" dirty="0" smtClean="0"/>
              <a:t>Quem vai atender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3657601" y="2338814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Primeiro passo extrair a linguagem ubíqua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03" y="2793636"/>
            <a:ext cx="7791962" cy="33909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86596" y="3606071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Atenção!!!</a:t>
            </a:r>
          </a:p>
          <a:p>
            <a:pPr algn="ctr"/>
            <a:r>
              <a:rPr lang="pt-BR" dirty="0" smtClean="0"/>
              <a:t>Deixar de extrair a linguagem ubíqua é um dos piores erros.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5087</TotalTime>
  <Words>570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247</cp:revision>
  <dcterms:created xsi:type="dcterms:W3CDTF">2021-08-08T22:52:11Z</dcterms:created>
  <dcterms:modified xsi:type="dcterms:W3CDTF">2023-02-14T21:45:05Z</dcterms:modified>
</cp:coreProperties>
</file>